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12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240-1B05-4C53-8804-8AC005F238AC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0BFA-12A1-4652-ACFF-EE09636F8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60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240-1B05-4C53-8804-8AC005F238AC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0BFA-12A1-4652-ACFF-EE09636F8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07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240-1B05-4C53-8804-8AC005F238AC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0BFA-12A1-4652-ACFF-EE09636F8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84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240-1B05-4C53-8804-8AC005F238AC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0BFA-12A1-4652-ACFF-EE09636F8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99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240-1B05-4C53-8804-8AC005F238AC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0BFA-12A1-4652-ACFF-EE09636F8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92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240-1B05-4C53-8804-8AC005F238AC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0BFA-12A1-4652-ACFF-EE09636F8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606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240-1B05-4C53-8804-8AC005F238AC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0BFA-12A1-4652-ACFF-EE09636F8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44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240-1B05-4C53-8804-8AC005F238AC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0BFA-12A1-4652-ACFF-EE09636F8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58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240-1B05-4C53-8804-8AC005F238AC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0BFA-12A1-4652-ACFF-EE09636F8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95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240-1B05-4C53-8804-8AC005F238AC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0BFA-12A1-4652-ACFF-EE09636F8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75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240-1B05-4C53-8804-8AC005F238AC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0BFA-12A1-4652-ACFF-EE09636F8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58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FD240-1B05-4C53-8804-8AC005F238AC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B0BFA-12A1-4652-ACFF-EE09636F8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93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75238" y="3547701"/>
            <a:ext cx="7727849" cy="66565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dirty="0" smtClean="0"/>
              <a:t>演題発表に関連し、開示すべき利益相反関係にある企業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750910" y="729169"/>
            <a:ext cx="7772400" cy="272149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799" y="953037"/>
            <a:ext cx="7772400" cy="1766281"/>
          </a:xfrm>
          <a:noFill/>
        </p:spPr>
        <p:txBody>
          <a:bodyPr>
            <a:noAutofit/>
          </a:bodyPr>
          <a:lstStyle/>
          <a:p>
            <a:pPr>
              <a:lnSpc>
                <a:spcPts val="6000"/>
              </a:lnSpc>
            </a:pPr>
            <a:r>
              <a:rPr kumimoji="1" lang="ja-JP" altLang="en-US" sz="5000" dirty="0" smtClean="0">
                <a:solidFill>
                  <a:schemeClr val="bg1"/>
                </a:solidFill>
              </a:rPr>
              <a:t>日本産業精神保健学会</a:t>
            </a:r>
            <a:r>
              <a:rPr kumimoji="1" lang="en-US" altLang="ja-JP" sz="5000" smtClean="0">
                <a:solidFill>
                  <a:schemeClr val="bg1"/>
                </a:solidFill>
              </a:rPr>
              <a:t/>
            </a:r>
            <a:br>
              <a:rPr kumimoji="1" lang="en-US" altLang="ja-JP" sz="5000" smtClean="0">
                <a:solidFill>
                  <a:schemeClr val="bg1"/>
                </a:solidFill>
              </a:rPr>
            </a:br>
            <a:r>
              <a:rPr lang="ja-JP" altLang="en-US" sz="5000" smtClean="0">
                <a:solidFill>
                  <a:schemeClr val="bg1"/>
                </a:solidFill>
              </a:rPr>
              <a:t>利益相</a:t>
            </a:r>
            <a:r>
              <a:rPr lang="ja-JP" altLang="en-US" sz="5000" dirty="0" smtClean="0">
                <a:solidFill>
                  <a:schemeClr val="bg1"/>
                </a:solidFill>
              </a:rPr>
              <a:t>反　開示</a:t>
            </a:r>
            <a:endParaRPr kumimoji="1" lang="ja-JP" altLang="en-US" sz="50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94671" y="2728871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i="1" dirty="0" smtClean="0">
                <a:solidFill>
                  <a:srgbClr val="FFFF00"/>
                </a:solidFill>
              </a:rPr>
              <a:t>筆頭発表者名</a:t>
            </a:r>
            <a:endParaRPr kumimoji="1" lang="ja-JP" altLang="en-US" sz="3600" i="1" dirty="0">
              <a:solidFill>
                <a:srgbClr val="FFFF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60608" y="523170"/>
            <a:ext cx="8422782" cy="603217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022021" y="92283"/>
            <a:ext cx="8915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200" dirty="0" smtClean="0">
                <a:solidFill>
                  <a:schemeClr val="bg1"/>
                </a:solidFill>
              </a:rPr>
              <a:t>様式</a:t>
            </a:r>
            <a:r>
              <a:rPr lang="en-US" altLang="ja-JP" sz="2200" dirty="0" smtClean="0">
                <a:solidFill>
                  <a:schemeClr val="bg1"/>
                </a:solidFill>
              </a:rPr>
              <a:t>2</a:t>
            </a:r>
            <a:endParaRPr kumimoji="1" lang="ja-JP" altLang="en-US" sz="2200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28590" y="4641187"/>
            <a:ext cx="7217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FF00"/>
                </a:solidFill>
              </a:rPr>
              <a:t>利益相反関係にある企業名をここに記載</a:t>
            </a:r>
            <a:endParaRPr kumimoji="1" lang="ja-JP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106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32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日本産業精神保健学会 利益相反　開示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日本ストレス学会学術総会 利益相反　開示</dc:title>
  <dc:creator>Microsoft アカウント</dc:creator>
  <cp:lastModifiedBy>PH_1</cp:lastModifiedBy>
  <cp:revision>4</cp:revision>
  <dcterms:created xsi:type="dcterms:W3CDTF">2015-06-10T01:13:46Z</dcterms:created>
  <dcterms:modified xsi:type="dcterms:W3CDTF">2016-12-20T01:39:29Z</dcterms:modified>
</cp:coreProperties>
</file>